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5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3178" autoAdjust="0"/>
  </p:normalViewPr>
  <p:slideViewPr>
    <p:cSldViewPr snapToGrid="0">
      <p:cViewPr>
        <p:scale>
          <a:sx n="66" d="100"/>
          <a:sy n="66" d="100"/>
        </p:scale>
        <p:origin x="77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292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105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857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439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920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753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38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378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512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390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6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6FB8F-199D-4783-A65D-08C385456308}" type="datetimeFigureOut">
              <a:rPr lang="es-CO" smtClean="0"/>
              <a:t>27/08/2021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56ECE-EC1B-4876-958F-AF3A553C02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705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3395" t="24010" r="19963" b="19189"/>
          <a:stretch/>
        </p:blipFill>
        <p:spPr>
          <a:xfrm rot="16200000">
            <a:off x="-1061599" y="1568530"/>
            <a:ext cx="6378386" cy="359615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3059" t="22473" r="20075" b="20185"/>
          <a:stretch/>
        </p:blipFill>
        <p:spPr>
          <a:xfrm rot="16200000">
            <a:off x="2820534" y="1553566"/>
            <a:ext cx="6355314" cy="36030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9328" t="21081" r="19851" b="22175"/>
          <a:stretch/>
        </p:blipFill>
        <p:spPr>
          <a:xfrm rot="16200000">
            <a:off x="6887836" y="1360288"/>
            <a:ext cx="6355315" cy="39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2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go Css Css3 - Imagen gratis en Pixab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69" y="-127505"/>
            <a:ext cx="3425246" cy="342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tegory: JavaScript - A mí me funcio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807" y="58882"/>
            <a:ext cx="3238859" cy="32388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Html Html5 - Free image on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59" y="0"/>
            <a:ext cx="3411393" cy="341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iseño de interfaz de usuario figma software de computadora experiencia de  usuario, diseño, diseño web, diseño de interfaz de usuario, logo png |  Klipart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612" y="3297741"/>
            <a:ext cx="35242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/>
          <a:srcRect l="20038" t="566" r="20197" b="-1445"/>
          <a:stretch/>
        </p:blipFill>
        <p:spPr>
          <a:xfrm>
            <a:off x="6273721" y="3109483"/>
            <a:ext cx="3588515" cy="35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6" y="1975355"/>
            <a:ext cx="3010870" cy="2410179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656936" y="1975354"/>
            <a:ext cx="3010870" cy="2410179"/>
          </a:xfrm>
          <a:prstGeom prst="roundRect">
            <a:avLst>
              <a:gd name="adj" fmla="val 29859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redondeado 7"/>
          <p:cNvSpPr/>
          <p:nvPr/>
        </p:nvSpPr>
        <p:spPr>
          <a:xfrm>
            <a:off x="584200" y="1914162"/>
            <a:ext cx="3149600" cy="2517554"/>
          </a:xfrm>
          <a:prstGeom prst="roundRect">
            <a:avLst>
              <a:gd name="adj" fmla="val 29859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redondeado 9"/>
          <p:cNvSpPr/>
          <p:nvPr/>
        </p:nvSpPr>
        <p:spPr>
          <a:xfrm>
            <a:off x="544368" y="1868557"/>
            <a:ext cx="3252932" cy="2623771"/>
          </a:xfrm>
          <a:prstGeom prst="roundRect">
            <a:avLst>
              <a:gd name="adj" fmla="val 29859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redondeado 10"/>
          <p:cNvSpPr/>
          <p:nvPr/>
        </p:nvSpPr>
        <p:spPr>
          <a:xfrm>
            <a:off x="495300" y="1868557"/>
            <a:ext cx="3371850" cy="2671110"/>
          </a:xfrm>
          <a:prstGeom prst="roundRect">
            <a:avLst>
              <a:gd name="adj" fmla="val 29859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>
            <a:off x="419100" y="1815159"/>
            <a:ext cx="3524250" cy="2777905"/>
          </a:xfrm>
          <a:prstGeom prst="roundRect">
            <a:avLst>
              <a:gd name="adj" fmla="val 29859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redondeado 12"/>
          <p:cNvSpPr/>
          <p:nvPr/>
        </p:nvSpPr>
        <p:spPr>
          <a:xfrm>
            <a:off x="319428" y="1772296"/>
            <a:ext cx="3723594" cy="2863630"/>
          </a:xfrm>
          <a:prstGeom prst="roundRect">
            <a:avLst>
              <a:gd name="adj" fmla="val 29859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/>
          <p:cNvSpPr/>
          <p:nvPr/>
        </p:nvSpPr>
        <p:spPr>
          <a:xfrm rot="1958459">
            <a:off x="448809" y="1867818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/>
          <p:cNvSpPr/>
          <p:nvPr/>
        </p:nvSpPr>
        <p:spPr>
          <a:xfrm rot="3420771">
            <a:off x="750363" y="1632899"/>
            <a:ext cx="27641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/>
          <p:cNvSpPr/>
          <p:nvPr/>
        </p:nvSpPr>
        <p:spPr>
          <a:xfrm rot="576378">
            <a:off x="329311" y="2256536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/>
          <p:cNvSpPr/>
          <p:nvPr/>
        </p:nvSpPr>
        <p:spPr>
          <a:xfrm>
            <a:off x="292436" y="2674277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/>
          <p:cNvSpPr/>
          <p:nvPr/>
        </p:nvSpPr>
        <p:spPr>
          <a:xfrm>
            <a:off x="299563" y="3140845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/>
          <p:cNvSpPr/>
          <p:nvPr/>
        </p:nvSpPr>
        <p:spPr>
          <a:xfrm rot="20887797">
            <a:off x="347497" y="3570629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/>
          <p:cNvSpPr/>
          <p:nvPr/>
        </p:nvSpPr>
        <p:spPr>
          <a:xfrm rot="19134933">
            <a:off x="550986" y="3905674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/>
          <p:cNvSpPr/>
          <p:nvPr/>
        </p:nvSpPr>
        <p:spPr>
          <a:xfrm rot="2308110">
            <a:off x="3394742" y="3928297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/>
          <p:cNvSpPr/>
          <p:nvPr/>
        </p:nvSpPr>
        <p:spPr>
          <a:xfrm rot="2308110">
            <a:off x="3548913" y="3792281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/>
          <p:cNvSpPr/>
          <p:nvPr/>
        </p:nvSpPr>
        <p:spPr>
          <a:xfrm rot="1392333">
            <a:off x="3625298" y="3575114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/>
          <p:cNvSpPr/>
          <p:nvPr/>
        </p:nvSpPr>
        <p:spPr>
          <a:xfrm>
            <a:off x="3689739" y="3107525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/>
          <p:cNvSpPr/>
          <p:nvPr/>
        </p:nvSpPr>
        <p:spPr>
          <a:xfrm>
            <a:off x="3684498" y="2682908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/>
          <p:cNvSpPr/>
          <p:nvPr/>
        </p:nvSpPr>
        <p:spPr>
          <a:xfrm>
            <a:off x="3674875" y="2256535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/>
          <p:cNvSpPr/>
          <p:nvPr/>
        </p:nvSpPr>
        <p:spPr>
          <a:xfrm rot="18967752">
            <a:off x="3532511" y="1846348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/>
          <p:cNvSpPr/>
          <p:nvPr/>
        </p:nvSpPr>
        <p:spPr>
          <a:xfrm rot="18967752">
            <a:off x="3408210" y="1738667"/>
            <a:ext cx="357373" cy="7280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/>
          <p:cNvSpPr/>
          <p:nvPr/>
        </p:nvSpPr>
        <p:spPr>
          <a:xfrm>
            <a:off x="5208581" y="1824104"/>
            <a:ext cx="3800657" cy="2944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05" y="1824104"/>
            <a:ext cx="3804234" cy="29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67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29050" y="158749"/>
            <a:ext cx="4343400" cy="655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4" name="Picture 6" descr="Señal de stop, señal de stop, diverso, comida png | PNGEg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501649"/>
            <a:ext cx="4013201" cy="40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4114800" y="5687289"/>
            <a:ext cx="3727451" cy="3169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redondeado 7"/>
          <p:cNvSpPr/>
          <p:nvPr/>
        </p:nvSpPr>
        <p:spPr>
          <a:xfrm>
            <a:off x="4114799" y="5682092"/>
            <a:ext cx="2757489" cy="32212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redondeado 9"/>
          <p:cNvSpPr/>
          <p:nvPr/>
        </p:nvSpPr>
        <p:spPr>
          <a:xfrm>
            <a:off x="4276725" y="5682092"/>
            <a:ext cx="2957513" cy="3221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6434138" y="5612319"/>
            <a:ext cx="115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bg1"/>
                </a:solidFill>
              </a:rPr>
              <a:t>80%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81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3395" t="24010" r="19963" b="19189"/>
          <a:stretch/>
        </p:blipFill>
        <p:spPr>
          <a:xfrm rot="16200000">
            <a:off x="2568292" y="1526966"/>
            <a:ext cx="6378386" cy="359615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9003" t="24010" r="19963" b="26679"/>
          <a:stretch/>
        </p:blipFill>
        <p:spPr>
          <a:xfrm rot="16200000">
            <a:off x="9190743" y="186097"/>
            <a:ext cx="1246910" cy="3132902"/>
          </a:xfrm>
          <a:prstGeom prst="rect">
            <a:avLst/>
          </a:prstGeom>
          <a:ln>
            <a:solidFill>
              <a:srgbClr val="7F5AF0"/>
            </a:solidFill>
          </a:ln>
        </p:spPr>
      </p:pic>
      <p:sp>
        <p:nvSpPr>
          <p:cNvPr id="4" name="Pergamino vertical 3"/>
          <p:cNvSpPr/>
          <p:nvPr/>
        </p:nvSpPr>
        <p:spPr>
          <a:xfrm>
            <a:off x="8448243" y="1271867"/>
            <a:ext cx="814820" cy="1007918"/>
          </a:xfrm>
          <a:prstGeom prst="verticalScroll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5"/>
          <p:cNvCxnSpPr/>
          <p:nvPr/>
        </p:nvCxnSpPr>
        <p:spPr>
          <a:xfrm>
            <a:off x="8679656" y="1574286"/>
            <a:ext cx="3857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8782050" y="1521898"/>
            <a:ext cx="283369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8679656" y="1631436"/>
            <a:ext cx="3857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8679656" y="1693348"/>
            <a:ext cx="3857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8679656" y="1752879"/>
            <a:ext cx="3857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679656" y="1812410"/>
            <a:ext cx="3857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8679655" y="1864798"/>
            <a:ext cx="3857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8679655" y="1921948"/>
            <a:ext cx="3857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8679655" y="1983860"/>
            <a:ext cx="3857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8679655" y="2043391"/>
            <a:ext cx="3857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8679655" y="2102922"/>
            <a:ext cx="38576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9140425" y="1544993"/>
            <a:ext cx="263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REGISTRARME</a:t>
            </a:r>
            <a:endParaRPr lang="es-CO" sz="16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/>
          <a:srcRect l="69003" t="24010" r="19963" b="26679"/>
          <a:stretch/>
        </p:blipFill>
        <p:spPr>
          <a:xfrm rot="16200000">
            <a:off x="9156652" y="1802351"/>
            <a:ext cx="1246910" cy="3132902"/>
          </a:xfrm>
          <a:prstGeom prst="rect">
            <a:avLst/>
          </a:prstGeom>
        </p:spPr>
      </p:pic>
      <p:sp>
        <p:nvSpPr>
          <p:cNvPr id="27" name="Elipse 26"/>
          <p:cNvSpPr/>
          <p:nvPr/>
        </p:nvSpPr>
        <p:spPr>
          <a:xfrm>
            <a:off x="8355176" y="3341509"/>
            <a:ext cx="842963" cy="593598"/>
          </a:xfrm>
          <a:prstGeom prst="ellipse">
            <a:avLst/>
          </a:prstGeom>
          <a:solidFill>
            <a:srgbClr val="7F5AF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/>
          <p:cNvSpPr/>
          <p:nvPr/>
        </p:nvSpPr>
        <p:spPr>
          <a:xfrm>
            <a:off x="8595682" y="3056838"/>
            <a:ext cx="361950" cy="340518"/>
          </a:xfrm>
          <a:prstGeom prst="ellipse">
            <a:avLst/>
          </a:prstGeom>
          <a:solidFill>
            <a:srgbClr val="7F5AF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2"/>
          <a:srcRect l="69003" t="24010" r="19963" b="26679"/>
          <a:stretch/>
        </p:blipFill>
        <p:spPr>
          <a:xfrm rot="16200000">
            <a:off x="8601769" y="3330963"/>
            <a:ext cx="395818" cy="926770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9093336" y="3016069"/>
            <a:ext cx="2505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Iniciar Sesión</a:t>
            </a:r>
            <a:endParaRPr lang="es-CO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56286" r="12444" b="799"/>
          <a:stretch/>
        </p:blipFill>
        <p:spPr>
          <a:xfrm>
            <a:off x="342900" y="412236"/>
            <a:ext cx="3098920" cy="12192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 r="12424" b="56743"/>
          <a:stretch/>
        </p:blipFill>
        <p:spPr>
          <a:xfrm>
            <a:off x="466953" y="2582768"/>
            <a:ext cx="3123372" cy="12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8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ángulo 42"/>
          <p:cNvSpPr/>
          <p:nvPr/>
        </p:nvSpPr>
        <p:spPr>
          <a:xfrm>
            <a:off x="4718050" y="4565650"/>
            <a:ext cx="1466850" cy="1320800"/>
          </a:xfrm>
          <a:prstGeom prst="rect">
            <a:avLst/>
          </a:prstGeom>
          <a:solidFill>
            <a:srgbClr val="7F5AF0"/>
          </a:solidFill>
          <a:ln>
            <a:solidFill>
              <a:srgbClr val="7F5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ectángulo 33"/>
          <p:cNvSpPr/>
          <p:nvPr/>
        </p:nvSpPr>
        <p:spPr>
          <a:xfrm>
            <a:off x="8224737" y="407400"/>
            <a:ext cx="3435350" cy="3270249"/>
          </a:xfrm>
          <a:prstGeom prst="rect">
            <a:avLst/>
          </a:prstGeom>
          <a:solidFill>
            <a:srgbClr val="7F5AF0"/>
          </a:solidFill>
          <a:ln>
            <a:solidFill>
              <a:srgbClr val="7F5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63385" y="5469920"/>
            <a:ext cx="1314003" cy="1281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833" t="21997" r="67262" b="13209"/>
          <a:stretch/>
        </p:blipFill>
        <p:spPr>
          <a:xfrm>
            <a:off x="991674" y="3307522"/>
            <a:ext cx="882178" cy="1901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" t="3180" r="1440" b="2428"/>
          <a:stretch/>
        </p:blipFill>
        <p:spPr>
          <a:xfrm>
            <a:off x="824675" y="1032215"/>
            <a:ext cx="871537" cy="1795462"/>
          </a:xfrm>
          <a:prstGeom prst="rect">
            <a:avLst/>
          </a:prstGeom>
        </p:spPr>
      </p:pic>
      <p:pic>
        <p:nvPicPr>
          <p:cNvPr id="1026" name="Picture 2" descr="pulgar hacia arriba, hacia abajo y el icono del corazón. vector icono como,  aversión y amor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" t="25873" r="67811" b="28939"/>
          <a:stretch/>
        </p:blipFill>
        <p:spPr bwMode="auto">
          <a:xfrm>
            <a:off x="766923" y="5593505"/>
            <a:ext cx="1106929" cy="103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8337516" y="549873"/>
            <a:ext cx="3206840" cy="298530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Trapecio 6"/>
          <p:cNvSpPr/>
          <p:nvPr/>
        </p:nvSpPr>
        <p:spPr>
          <a:xfrm rot="5400000">
            <a:off x="9451041" y="1703806"/>
            <a:ext cx="2052516" cy="632182"/>
          </a:xfrm>
          <a:prstGeom prst="trapezoid">
            <a:avLst>
              <a:gd name="adj" fmla="val 6603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/>
          <p:cNvCxnSpPr/>
          <p:nvPr/>
        </p:nvCxnSpPr>
        <p:spPr>
          <a:xfrm flipH="1">
            <a:off x="9234387" y="1299172"/>
            <a:ext cx="8080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H="1">
            <a:off x="9234387" y="2740622"/>
            <a:ext cx="8080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9272487" y="1299172"/>
            <a:ext cx="0" cy="14668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echa izquierda 17"/>
          <p:cNvSpPr/>
          <p:nvPr/>
        </p:nvSpPr>
        <p:spPr>
          <a:xfrm>
            <a:off x="8732737" y="1722370"/>
            <a:ext cx="819150" cy="595055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rgbClr val="7F5AF0"/>
                </a:solidFill>
              </a:ln>
              <a:solidFill>
                <a:srgbClr val="7F5AF0"/>
              </a:solidFill>
            </a:endParaRPr>
          </a:p>
        </p:txBody>
      </p:sp>
      <p:cxnSp>
        <p:nvCxnSpPr>
          <p:cNvPr id="20" name="Conector recto 19"/>
          <p:cNvCxnSpPr/>
          <p:nvPr/>
        </p:nvCxnSpPr>
        <p:spPr>
          <a:xfrm flipH="1">
            <a:off x="9193945" y="1830068"/>
            <a:ext cx="216298" cy="0"/>
          </a:xfrm>
          <a:prstGeom prst="line">
            <a:avLst/>
          </a:prstGeom>
          <a:ln w="76200">
            <a:solidFill>
              <a:srgbClr val="7F5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H="1">
            <a:off x="9193945" y="2211750"/>
            <a:ext cx="488950" cy="1931"/>
          </a:xfrm>
          <a:prstGeom prst="line">
            <a:avLst/>
          </a:prstGeom>
          <a:ln w="76200">
            <a:solidFill>
              <a:srgbClr val="7F5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" t="845" r="873" b="989"/>
          <a:stretch/>
        </p:blipFill>
        <p:spPr>
          <a:xfrm>
            <a:off x="2258432" y="573856"/>
            <a:ext cx="1203304" cy="1148514"/>
          </a:xfrm>
          <a:prstGeom prst="rect">
            <a:avLst/>
          </a:prstGeom>
        </p:spPr>
      </p:pic>
      <p:sp>
        <p:nvSpPr>
          <p:cNvPr id="40" name="Rectángulo 39"/>
          <p:cNvSpPr/>
          <p:nvPr/>
        </p:nvSpPr>
        <p:spPr>
          <a:xfrm>
            <a:off x="4321174" y="294821"/>
            <a:ext cx="3435350" cy="32702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7F5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0" name="Picture 6" descr="Contactos de Google - Wikipedia, la enciclopedia lib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1" t="25443" r="23278" b="21692"/>
          <a:stretch/>
        </p:blipFill>
        <p:spPr bwMode="auto">
          <a:xfrm>
            <a:off x="4557290" y="433851"/>
            <a:ext cx="2984027" cy="312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3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" t="886" r="1560" b="1720"/>
          <a:stretch/>
        </p:blipFill>
        <p:spPr>
          <a:xfrm>
            <a:off x="8364124" y="3916858"/>
            <a:ext cx="2663619" cy="2548337"/>
          </a:xfrm>
          <a:prstGeom prst="rect">
            <a:avLst/>
          </a:prstGeom>
        </p:spPr>
      </p:pic>
      <p:sp>
        <p:nvSpPr>
          <p:cNvPr id="42" name="Flecha izquierda 41"/>
          <p:cNvSpPr/>
          <p:nvPr/>
        </p:nvSpPr>
        <p:spPr>
          <a:xfrm>
            <a:off x="4785612" y="4693235"/>
            <a:ext cx="1253237" cy="1030636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rgbClr val="7F5AF0"/>
                </a:solidFill>
              </a:ln>
              <a:solidFill>
                <a:srgbClr val="7F5AF0"/>
              </a:solidFill>
            </a:endParaRPr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837" r="2352" b="2852"/>
          <a:stretch/>
        </p:blipFill>
        <p:spPr>
          <a:xfrm>
            <a:off x="2564207" y="1903824"/>
            <a:ext cx="142557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02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822574" y="623235"/>
            <a:ext cx="2173700" cy="381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5208" t="20541" r="61042" b="35919"/>
          <a:stretch/>
        </p:blipFill>
        <p:spPr>
          <a:xfrm>
            <a:off x="2822574" y="435456"/>
            <a:ext cx="2173700" cy="38698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5225" r="4160" b="1731"/>
          <a:stretch/>
        </p:blipFill>
        <p:spPr>
          <a:xfrm>
            <a:off x="391431" y="232228"/>
            <a:ext cx="2032000" cy="37210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714812" y="623235"/>
            <a:ext cx="2805073" cy="42245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5480" t="15856" r="65234" b="24856"/>
          <a:stretch/>
        </p:blipFill>
        <p:spPr>
          <a:xfrm>
            <a:off x="5941691" y="682171"/>
            <a:ext cx="2351314" cy="4064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2363" r="11444" b="2995"/>
          <a:stretch/>
        </p:blipFill>
        <p:spPr>
          <a:xfrm>
            <a:off x="8965839" y="1123950"/>
            <a:ext cx="22098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2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46100" y="419100"/>
            <a:ext cx="2184400" cy="236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.Rect_ngulo_28 {</a:t>
            </a:r>
          </a:p>
          <a:p>
            <a:r>
              <a:rPr lang="es-CO" dirty="0"/>
              <a:t>    position: </a:t>
            </a:r>
            <a:r>
              <a:rPr lang="es-CO" dirty="0" err="1"/>
              <a:t>absolute</a:t>
            </a:r>
            <a:r>
              <a:rPr lang="es-CO" dirty="0"/>
              <a:t>;</a:t>
            </a:r>
          </a:p>
          <a:p>
            <a:r>
              <a:rPr lang="es-CO" dirty="0"/>
              <a:t>    </a:t>
            </a:r>
            <a:r>
              <a:rPr lang="es-CO" dirty="0" err="1"/>
              <a:t>overflow</a:t>
            </a:r>
            <a:r>
              <a:rPr lang="es-CO" dirty="0"/>
              <a:t>: visible;</a:t>
            </a:r>
          </a:p>
          <a:p>
            <a:r>
              <a:rPr lang="es-CO" dirty="0"/>
              <a:t>    </a:t>
            </a:r>
            <a:r>
              <a:rPr lang="es-CO" dirty="0" err="1"/>
              <a:t>width</a:t>
            </a:r>
            <a:r>
              <a:rPr lang="es-CO" dirty="0"/>
              <a:t>: 193px;</a:t>
            </a:r>
          </a:p>
          <a:p>
            <a:r>
              <a:rPr lang="es-CO" dirty="0"/>
              <a:t>    </a:t>
            </a:r>
            <a:r>
              <a:rPr lang="es-CO" dirty="0" err="1"/>
              <a:t>height</a:t>
            </a:r>
            <a:r>
              <a:rPr lang="es-CO" dirty="0"/>
              <a:t>: 45px;</a:t>
            </a:r>
          </a:p>
          <a:p>
            <a:r>
              <a:rPr lang="es-CO" dirty="0"/>
              <a:t>    </a:t>
            </a:r>
            <a:r>
              <a:rPr lang="es-CO" dirty="0" err="1"/>
              <a:t>left</a:t>
            </a:r>
            <a:r>
              <a:rPr lang="es-CO" dirty="0"/>
              <a:t>: 834px;</a:t>
            </a:r>
          </a:p>
          <a:p>
            <a:r>
              <a:rPr lang="es-CO" dirty="0"/>
              <a:t>    top: 642px;</a:t>
            </a:r>
          </a:p>
          <a:p>
            <a:r>
              <a:rPr lang="es-CO" dirty="0"/>
              <a:t>}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600824" y="419100"/>
            <a:ext cx="3106637" cy="3270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/>
          <p:cNvSpPr/>
          <p:nvPr/>
        </p:nvSpPr>
        <p:spPr>
          <a:xfrm>
            <a:off x="6934199" y="520699"/>
            <a:ext cx="2657531" cy="2492777"/>
          </a:xfrm>
          <a:prstGeom prst="ellipse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redondeado 14"/>
          <p:cNvSpPr/>
          <p:nvPr/>
        </p:nvSpPr>
        <p:spPr>
          <a:xfrm rot="894985">
            <a:off x="6839670" y="2182403"/>
            <a:ext cx="54216" cy="117157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redondeado 16"/>
          <p:cNvSpPr/>
          <p:nvPr/>
        </p:nvSpPr>
        <p:spPr>
          <a:xfrm rot="4511566">
            <a:off x="7296333" y="2507074"/>
            <a:ext cx="48031" cy="129172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/>
          <p:cNvSpPr/>
          <p:nvPr/>
        </p:nvSpPr>
        <p:spPr>
          <a:xfrm>
            <a:off x="7013768" y="1931717"/>
            <a:ext cx="895351" cy="9195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/>
          <p:cNvSpPr/>
          <p:nvPr/>
        </p:nvSpPr>
        <p:spPr>
          <a:xfrm>
            <a:off x="7193756" y="2243138"/>
            <a:ext cx="1021943" cy="7504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0953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8532" y="1173520"/>
            <a:ext cx="1608669" cy="13885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309008" y="180615"/>
            <a:ext cx="3435350" cy="3270249"/>
          </a:xfrm>
          <a:prstGeom prst="rect">
            <a:avLst/>
          </a:prstGeom>
          <a:solidFill>
            <a:srgbClr val="7F5AF0"/>
          </a:solidFill>
          <a:ln>
            <a:solidFill>
              <a:srgbClr val="7F5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Elipse 2"/>
          <p:cNvSpPr/>
          <p:nvPr/>
        </p:nvSpPr>
        <p:spPr>
          <a:xfrm>
            <a:off x="421787" y="323088"/>
            <a:ext cx="3206840" cy="298530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rapecio 3"/>
          <p:cNvSpPr/>
          <p:nvPr/>
        </p:nvSpPr>
        <p:spPr>
          <a:xfrm>
            <a:off x="998949" y="973369"/>
            <a:ext cx="2052516" cy="632182"/>
          </a:xfrm>
          <a:prstGeom prst="trapezoid">
            <a:avLst>
              <a:gd name="adj" fmla="val 6603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/>
          <p:cNvCxnSpPr/>
          <p:nvPr/>
        </p:nvCxnSpPr>
        <p:spPr>
          <a:xfrm>
            <a:off x="1318658" y="1588834"/>
            <a:ext cx="11213" cy="9110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2750921" y="1605551"/>
            <a:ext cx="0" cy="8942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H="1">
            <a:off x="1318659" y="2456971"/>
            <a:ext cx="1432262" cy="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1442650" y="966294"/>
            <a:ext cx="143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rgbClr val="7F5AF0"/>
                </a:solidFill>
              </a:rPr>
              <a:t>Menú</a:t>
            </a:r>
            <a:endParaRPr lang="es-CO" b="1" dirty="0">
              <a:solidFill>
                <a:srgbClr val="7F5AF0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2"/>
          <a:srcRect l="55521" t="46526" r="31285" b="33217"/>
          <a:stretch/>
        </p:blipFill>
        <p:spPr>
          <a:xfrm>
            <a:off x="6468532" y="1176150"/>
            <a:ext cx="1608668" cy="1388534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9192705" y="1173520"/>
            <a:ext cx="1608669" cy="13885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/>
          <a:srcRect l="29787" t="43787" r="52852" b="29039"/>
          <a:stretch/>
        </p:blipFill>
        <p:spPr>
          <a:xfrm>
            <a:off x="9249855" y="1103569"/>
            <a:ext cx="1657370" cy="1458486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6468532" y="3036187"/>
            <a:ext cx="1608669" cy="13885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9298556" y="3036187"/>
            <a:ext cx="1608669" cy="13885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/>
          <a:srcRect l="55000" t="38867" r="30833" b="35689"/>
          <a:stretch/>
        </p:blipFill>
        <p:spPr>
          <a:xfrm>
            <a:off x="6497303" y="2947287"/>
            <a:ext cx="1551126" cy="156633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/>
          <a:srcRect l="31806" t="41482" r="56111" b="37026"/>
          <a:stretch/>
        </p:blipFill>
        <p:spPr>
          <a:xfrm>
            <a:off x="9369834" y="2993853"/>
            <a:ext cx="1473200" cy="14732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" t="3085" r="858" b="3732"/>
          <a:stretch/>
        </p:blipFill>
        <p:spPr>
          <a:xfrm>
            <a:off x="4486276" y="2670175"/>
            <a:ext cx="1600200" cy="13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4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3283" t="18690" r="19851" b="24764"/>
          <a:stretch/>
        </p:blipFill>
        <p:spPr>
          <a:xfrm rot="16200000">
            <a:off x="-1100900" y="1601212"/>
            <a:ext cx="6489510" cy="36279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3059" t="27078" r="19739" b="16377"/>
          <a:stretch/>
        </p:blipFill>
        <p:spPr>
          <a:xfrm rot="16200000">
            <a:off x="6947904" y="1627896"/>
            <a:ext cx="6468897" cy="35952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2948" t="28248" r="19851" b="14013"/>
          <a:stretch/>
        </p:blipFill>
        <p:spPr>
          <a:xfrm rot="16200000">
            <a:off x="2936844" y="1589920"/>
            <a:ext cx="6468898" cy="367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66513" y="1553599"/>
            <a:ext cx="6530454" cy="372350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3171" t="24291" r="19739" b="18169"/>
          <a:stretch/>
        </p:blipFill>
        <p:spPr>
          <a:xfrm rot="16200000">
            <a:off x="3000118" y="1565054"/>
            <a:ext cx="6530455" cy="37005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3284" t="22473" r="19738" b="20384"/>
          <a:stretch/>
        </p:blipFill>
        <p:spPr>
          <a:xfrm rot="16200000">
            <a:off x="6974093" y="1574248"/>
            <a:ext cx="6530456" cy="36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88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3283" t="20683" r="19851" b="21777"/>
          <a:stretch/>
        </p:blipFill>
        <p:spPr>
          <a:xfrm rot="16200000">
            <a:off x="-1037425" y="1582945"/>
            <a:ext cx="6393976" cy="36375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3395" t="31433" r="19963" b="11026"/>
          <a:stretch/>
        </p:blipFill>
        <p:spPr>
          <a:xfrm rot="16200000">
            <a:off x="2949488" y="1575755"/>
            <a:ext cx="6393977" cy="365189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2725" t="18293" r="19738" b="24564"/>
          <a:stretch/>
        </p:blipFill>
        <p:spPr>
          <a:xfrm rot="16200000">
            <a:off x="6907185" y="1612162"/>
            <a:ext cx="6373815" cy="355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9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3059" t="16526" r="19963" b="25934"/>
          <a:stretch/>
        </p:blipFill>
        <p:spPr>
          <a:xfrm rot="16200000">
            <a:off x="-1181401" y="1561796"/>
            <a:ext cx="6469040" cy="36729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3171" t="27452" r="19963" b="15207"/>
          <a:stretch/>
        </p:blipFill>
        <p:spPr>
          <a:xfrm rot="16200000">
            <a:off x="2926804" y="1565246"/>
            <a:ext cx="6472262" cy="36693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3619" t="25684" r="19851" b="16999"/>
          <a:stretch/>
        </p:blipFill>
        <p:spPr>
          <a:xfrm rot="16200000">
            <a:off x="6944095" y="1551034"/>
            <a:ext cx="6453198" cy="36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3395" t="24266" r="19851" b="18193"/>
          <a:stretch/>
        </p:blipFill>
        <p:spPr>
          <a:xfrm rot="16200000">
            <a:off x="3087437" y="1579357"/>
            <a:ext cx="6393976" cy="36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0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3283" t="22873" r="20299" b="19786"/>
          <a:stretch/>
        </p:blipFill>
        <p:spPr>
          <a:xfrm rot="16200000">
            <a:off x="-974842" y="1635780"/>
            <a:ext cx="6168789" cy="352502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3395" t="21479" r="19851" b="21976"/>
          <a:stretch/>
        </p:blipFill>
        <p:spPr>
          <a:xfrm rot="16200000">
            <a:off x="3188578" y="1672367"/>
            <a:ext cx="6166450" cy="34541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3171" t="32230" r="19851" b="10429"/>
          <a:stretch/>
        </p:blipFill>
        <p:spPr>
          <a:xfrm rot="16200000">
            <a:off x="7058727" y="1653094"/>
            <a:ext cx="6168787" cy="34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5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3295" t="25442" r="19886" b="17964"/>
          <a:stretch/>
        </p:blipFill>
        <p:spPr>
          <a:xfrm rot="16200000">
            <a:off x="-1168928" y="1576249"/>
            <a:ext cx="6472052" cy="36243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3340" t="24511" r="19773" b="19379"/>
          <a:stretch/>
        </p:blipFill>
        <p:spPr>
          <a:xfrm rot="16200000">
            <a:off x="2795263" y="1594510"/>
            <a:ext cx="6474674" cy="35904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3624" t="23037" r="19704" b="20818"/>
          <a:stretch/>
        </p:blipFill>
        <p:spPr>
          <a:xfrm rot="16200000">
            <a:off x="6797070" y="1584922"/>
            <a:ext cx="6467243" cy="36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8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2948" t="31011" r="19851" b="12046"/>
          <a:stretch/>
        </p:blipFill>
        <p:spPr>
          <a:xfrm rot="16200000">
            <a:off x="475780" y="1584143"/>
            <a:ext cx="6455390" cy="36129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2582" t="32589" r="20105" b="9402"/>
          <a:stretch/>
        </p:blipFill>
        <p:spPr>
          <a:xfrm rot="16200000">
            <a:off x="4515474" y="1553954"/>
            <a:ext cx="6455391" cy="36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461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4829</TotalTime>
  <Words>8</Words>
  <Application>Microsoft Office PowerPoint</Application>
  <PresentationFormat>Panorámica</PresentationFormat>
  <Paragraphs>12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Berlin Sans FB Demi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PC-74056</dc:creator>
  <cp:lastModifiedBy>PC-74056</cp:lastModifiedBy>
  <cp:revision>39</cp:revision>
  <dcterms:created xsi:type="dcterms:W3CDTF">2021-08-19T15:07:23Z</dcterms:created>
  <dcterms:modified xsi:type="dcterms:W3CDTF">2021-08-30T05:23:35Z</dcterms:modified>
</cp:coreProperties>
</file>